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752F7C-1F40-40FA-9BC8-DFD2BE8080F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0D8D64-C065-4F12-9F8A-0025F7FC4F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8831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4B5E95-2A05-E44E-8E32-40162C903518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1913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4FA8F3-4746-49F7-A44D-D11AF58503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5A05D2F-02AD-455D-9161-E649C07698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D191CA-6427-498F-9097-7CC467229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9FBBBB-F59F-4A7D-BDCC-987674BA7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11F785-1092-4F49-8B4B-7C120E782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6346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AEA1AC-9949-4744-BE67-9F5B85E53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32A8B2B-21E5-4670-95F5-802A3DAB25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27C22F-2414-4CF1-9233-8E7F46B2E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2E2676-F321-4AC9-B7FA-C00CD5E75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57EA41-DD24-4CC4-B6D3-B00F0C7E2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491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8EBA9FD-D4C3-4014-90FF-72D1CB78C1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5BFF2C9-A9EB-4EF4-8303-9673A8CCAF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6F1C55E-FA77-486C-9236-EFD434243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E157B3-538C-49F7-8DA3-AD5E6EB46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9F5186-1321-471D-AC67-58739CFF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2136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7E4BA5-BBC7-4353-B62E-6E670EE2D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5DA3E0-26CB-4792-87CA-B11CD4B48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B2D58B-9FA3-43C0-8A0D-AE56AE5BC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4D2AE0-B108-46F1-A81A-3B54A06C3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B5B29D-C342-41C6-B1AC-6DAF8522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4306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F29AD9-70B6-430C-BBC7-E0062FA3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5E7D1BA-C622-4C9E-B9BC-79FF1FC35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16194C-D367-4033-A2F1-A150AD6BF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577492-3370-4D4B-A8DC-A4F75BC3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257FE5-3B17-4D5D-9DE4-1B1D2CE4E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089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0D6685-419C-4C27-A149-893366A60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DA67CA-8245-415E-9F38-F654AA50BB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08000DC-F29B-40FD-8436-2B918D930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8CEA613-65FA-488B-8306-E3985B6D7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61C941-C6AC-4625-8D4E-039618E53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728F4CB-305A-4EC8-8AB8-709CBF951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8348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116B2-6387-4B2D-A83E-EC68CC2FA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C3A101-A328-469E-9C7F-6762E93C2E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6C152EB-4EB8-4C4C-898D-B9B8BBB952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4CFB13A-23BD-4ED7-A0D0-E7BE1107FD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1181713-9A73-472A-8E3C-98D8D4F8F4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EF12614-A405-43AF-8FD5-21CA8BEF8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5834B56-690C-4C43-A46E-246D78C00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D3CAD39-48D1-4557-8515-832EDFCB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4357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A01D2F-ADED-40A5-AE6E-1CA4311F2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F4DBDE4-36B3-4F81-888B-2C7D74E4B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F487469-083D-4FE3-91CB-BA66CA96E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A01FEC7-4CAD-4D94-8E0E-4B94B2FBC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6489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F13651E-7865-452F-A561-EB64DA9DC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1841B10-A66D-4F4F-8A90-B83520187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EEE40F0-33AC-4301-87F6-C380F7508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8687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EC7A52-91C3-4040-AE93-900F05120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017F5C-50AC-4C34-BE1A-28F5A6B1B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332BCA-EDC5-4D5F-9103-FDF467ADA2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63A94B1-8E30-4774-9FA4-205DF2C02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5FF4708-685A-4AA7-8FF9-FA8FE0AFF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99943AE-80B4-4EF5-8DB8-59BA507EA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5397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36802F-27EA-47F2-A6E6-699113A66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6ACCD76-064D-435A-8A48-EAD35313E1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DCAD531-F81B-406E-A638-839930B2FC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7328FF-E0A3-4230-8B31-C64AA721A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C0C3D01-EB32-4969-94F2-85E391304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ADAC867-055F-4253-AD15-942F4677E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6781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9854CA-DF8C-49CA-810C-A709B4C8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6B324E1-ED53-470D-B2C7-92D5DFD1F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3C885E-F154-4FCD-BECC-84B8C23015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075C1-831B-4DFD-9C8B-095BBD9B80DE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E925F7-C7A7-471B-8DF4-458594A02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81D549-E769-47AE-B983-BDBE19F8B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015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BC9121-DF4B-4E8D-BFEE-FF9CC669ED60}"/>
              </a:ext>
            </a:extLst>
          </p:cNvPr>
          <p:cNvSpPr txBox="1"/>
          <p:nvPr/>
        </p:nvSpPr>
        <p:spPr>
          <a:xfrm>
            <a:off x="538899" y="288909"/>
            <a:ext cx="11114202" cy="6280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РОССИЙСКИЙ УНИВЕРСИТЕТ ДРУЖБЫ НАРОДОВ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Факультет физико-математических и естественных наук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Кафедра прикладной информатики и теории вероятностей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endParaRPr lang="ru-RU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endParaRPr lang="ru-RU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endParaRPr lang="ru-RU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ЛАБОРАТОРНАЯ РАБОТА №2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2000" i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дисциплина: Операционные системы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endParaRPr lang="ru-RU" sz="1800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endParaRPr lang="ru-RU" dirty="0">
              <a:latin typeface="Times New Roman" panose="02020603050405020304" pitchFamily="18" charset="0"/>
              <a:ea typeface="Times New Roman" panose="02020603050405020304" pitchFamily="18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 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r">
              <a:lnSpc>
                <a:spcPct val="115000"/>
              </a:lnSpc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Студент: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 Бровкин Александр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r">
              <a:lnSpc>
                <a:spcPct val="115000"/>
              </a:lnSpc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Группа: </a:t>
            </a:r>
            <a:r>
              <a:rPr lang="ru-RU" b="1" dirty="0"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НБИбд-01-21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r">
              <a:lnSpc>
                <a:spcPct val="115000"/>
              </a:lnSpc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Ст. билет №: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 1032215006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 </a:t>
            </a:r>
          </a:p>
          <a:p>
            <a:pPr algn="ctr">
              <a:lnSpc>
                <a:spcPct val="115000"/>
              </a:lnSpc>
            </a:pP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 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Москва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/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г.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6185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FE1F4E-123A-46B2-892E-0B66C53FB0A3}"/>
              </a:ext>
            </a:extLst>
          </p:cNvPr>
          <p:cNvSpPr txBox="1"/>
          <p:nvPr/>
        </p:nvSpPr>
        <p:spPr>
          <a:xfrm>
            <a:off x="1789129" y="2694953"/>
            <a:ext cx="8613742" cy="146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Цель работы</a:t>
            </a:r>
            <a:endParaRPr lang="ru-RU" sz="3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Целью данной работы является изучение идеологии и применение средств контроля версий.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164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D1F4EC-C48B-4803-88E4-3D78EE5FBF5F}"/>
              </a:ext>
            </a:extLst>
          </p:cNvPr>
          <p:cNvSpPr txBox="1"/>
          <p:nvPr/>
        </p:nvSpPr>
        <p:spPr>
          <a:xfrm>
            <a:off x="609600" y="318329"/>
            <a:ext cx="10972800" cy="483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Создаем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учётную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запись на https://github.com.</a:t>
            </a:r>
          </a:p>
        </p:txBody>
      </p:sp>
      <p:pic>
        <p:nvPicPr>
          <p:cNvPr id="5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A0A17B9-4B2E-4BA4-B2D7-CF3D2C614EA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93" y="1207811"/>
            <a:ext cx="11282413" cy="533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81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D1F4EC-C48B-4803-88E4-3D78EE5FBF5F}"/>
              </a:ext>
            </a:extLst>
          </p:cNvPr>
          <p:cNvSpPr txBox="1"/>
          <p:nvPr/>
        </p:nvSpPr>
        <p:spPr>
          <a:xfrm>
            <a:off x="609600" y="318329"/>
            <a:ext cx="10972800" cy="483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Настраиваем систему контроля версий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77F201-6C4D-47CB-9E4F-15490BDBB9BD}"/>
              </a:ext>
            </a:extLst>
          </p:cNvPr>
          <p:cNvSpPr txBox="1"/>
          <p:nvPr/>
        </p:nvSpPr>
        <p:spPr>
          <a:xfrm>
            <a:off x="3168098" y="801346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Установка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git-flow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в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Fedora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Linux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BAB0EFA-5AD6-404B-AF30-4D21FF07FAA0}"/>
              </a:ext>
            </a:extLst>
          </p:cNvPr>
          <p:cNvPicPr/>
          <p:nvPr/>
        </p:nvPicPr>
        <p:blipFill rotWithShape="1">
          <a:blip r:embed="rId2"/>
          <a:srcRect l="19561" t="13101" r="19722" b="8892"/>
          <a:stretch/>
        </p:blipFill>
        <p:spPr bwMode="auto">
          <a:xfrm>
            <a:off x="776357" y="1503025"/>
            <a:ext cx="4680226" cy="39436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47164E1-5382-4793-ABFD-FADB2196924F}"/>
              </a:ext>
            </a:extLst>
          </p:cNvPr>
          <p:cNvPicPr/>
          <p:nvPr/>
        </p:nvPicPr>
        <p:blipFill rotWithShape="1">
          <a:blip r:embed="rId3"/>
          <a:srcRect l="50989" t="5660" r="5414" b="20732"/>
          <a:stretch/>
        </p:blipFill>
        <p:spPr bwMode="auto">
          <a:xfrm>
            <a:off x="6588842" y="1387617"/>
            <a:ext cx="4453532" cy="40827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9091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108E0C2-F18D-4C30-97AE-CEE15FCB6FF7}"/>
              </a:ext>
            </a:extLst>
          </p:cNvPr>
          <p:cNvPicPr/>
          <p:nvPr/>
        </p:nvPicPr>
        <p:blipFill rotWithShape="1">
          <a:blip r:embed="rId2"/>
          <a:srcRect l="51095" t="68413" r="7175" b="20993"/>
          <a:stretch/>
        </p:blipFill>
        <p:spPr bwMode="auto">
          <a:xfrm>
            <a:off x="2998249" y="1692701"/>
            <a:ext cx="6195502" cy="13685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30B3AA-EE5B-40CB-9D5D-5CB4309C4AA9}"/>
              </a:ext>
            </a:extLst>
          </p:cNvPr>
          <p:cNvSpPr txBox="1"/>
          <p:nvPr/>
        </p:nvSpPr>
        <p:spPr>
          <a:xfrm>
            <a:off x="2492236" y="1027908"/>
            <a:ext cx="69896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i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Задам </a:t>
            </a:r>
            <a:r>
              <a:rPr lang="ru-RU" sz="20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имя и </a:t>
            </a:r>
            <a:r>
              <a:rPr lang="ru-RU" sz="2000" b="1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  <a:r>
              <a:rPr lang="ru-RU" sz="20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владельца репозитория: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58EF1F-6B89-4896-8198-CC284F3141ED}"/>
              </a:ext>
            </a:extLst>
          </p:cNvPr>
          <p:cNvSpPr txBox="1"/>
          <p:nvPr/>
        </p:nvSpPr>
        <p:spPr>
          <a:xfrm>
            <a:off x="4897506" y="3244334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Создаю ключи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pgp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A5B379E-E403-4A65-AEDD-4DA3942EF3FD}"/>
              </a:ext>
            </a:extLst>
          </p:cNvPr>
          <p:cNvPicPr/>
          <p:nvPr/>
        </p:nvPicPr>
        <p:blipFill rotWithShape="1">
          <a:blip r:embed="rId3"/>
          <a:srcRect t="27592" r="59946" b="4817"/>
          <a:stretch/>
        </p:blipFill>
        <p:spPr bwMode="auto">
          <a:xfrm>
            <a:off x="4290770" y="3613666"/>
            <a:ext cx="3610459" cy="27034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57453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D1F4EC-C48B-4803-88E4-3D78EE5FBF5F}"/>
              </a:ext>
            </a:extLst>
          </p:cNvPr>
          <p:cNvSpPr txBox="1"/>
          <p:nvPr/>
        </p:nvSpPr>
        <p:spPr>
          <a:xfrm>
            <a:off x="-487017" y="636381"/>
            <a:ext cx="12679017" cy="9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Добавление PGP ключа в </a:t>
            </a:r>
            <a:r>
              <a:rPr lang="ru-RU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GitHub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</a:pPr>
            <a:r>
              <a:rPr lang="ru-RU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22DC3F-5870-43B7-AE0C-BB6772C8B455}"/>
              </a:ext>
            </a:extLst>
          </p:cNvPr>
          <p:cNvPicPr/>
          <p:nvPr/>
        </p:nvPicPr>
        <p:blipFill rotWithShape="1">
          <a:blip r:embed="rId2"/>
          <a:srcRect l="22778" t="21321" r="13959" b="9277"/>
          <a:stretch/>
        </p:blipFill>
        <p:spPr bwMode="auto">
          <a:xfrm>
            <a:off x="2678678" y="1693172"/>
            <a:ext cx="6834643" cy="36242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45856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246B31-F27D-4C76-9F78-744E0241A99D}"/>
              </a:ext>
            </a:extLst>
          </p:cNvPr>
          <p:cNvSpPr txBox="1"/>
          <p:nvPr/>
        </p:nvSpPr>
        <p:spPr>
          <a:xfrm>
            <a:off x="3047171" y="1303774"/>
            <a:ext cx="609765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Сознание репозитория курса на основе шаблона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5B3144D-3493-4A72-8858-E49CB9F849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86" t="46399" r="31086" b="40566"/>
          <a:stretch/>
        </p:blipFill>
        <p:spPr>
          <a:xfrm>
            <a:off x="2301966" y="2479741"/>
            <a:ext cx="7588067" cy="148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466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0DBB41-DFD3-4AF4-AEDC-33ECFDE10FAE}"/>
              </a:ext>
            </a:extLst>
          </p:cNvPr>
          <p:cNvSpPr txBox="1"/>
          <p:nvPr/>
        </p:nvSpPr>
        <p:spPr>
          <a:xfrm>
            <a:off x="2178740" y="662753"/>
            <a:ext cx="78345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Настройка каталога курса</a:t>
            </a:r>
          </a:p>
          <a:p>
            <a:pPr algn="ctr"/>
            <a:r>
              <a:rPr lang="ru-RU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Перехожу в каталог курса:</a:t>
            </a:r>
          </a:p>
          <a:p>
            <a:pPr algn="ctr"/>
            <a:r>
              <a:rPr lang="ru-RU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Удалю лишние файлы:</a:t>
            </a:r>
          </a:p>
          <a:p>
            <a:pPr algn="ctr"/>
            <a:r>
              <a:rPr lang="ru-RU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Создам необходимые каталоги:</a:t>
            </a:r>
          </a:p>
          <a:p>
            <a:pPr algn="ctr"/>
            <a:r>
              <a:rPr lang="ru-RU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Отправлю файлы на сервер: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389B925-23DC-44A8-B480-8650780FD0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50" t="53771" r="33641" b="16697"/>
          <a:stretch/>
        </p:blipFill>
        <p:spPr>
          <a:xfrm>
            <a:off x="2812632" y="2601745"/>
            <a:ext cx="6566736" cy="320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339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FE1F4E-123A-46B2-892E-0B66C53FB0A3}"/>
              </a:ext>
            </a:extLst>
          </p:cNvPr>
          <p:cNvSpPr txBox="1"/>
          <p:nvPr/>
        </p:nvSpPr>
        <p:spPr>
          <a:xfrm>
            <a:off x="1789129" y="2481316"/>
            <a:ext cx="8613742" cy="11201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Вывод:</a:t>
            </a:r>
          </a:p>
          <a:p>
            <a:pPr algn="ctr">
              <a:lnSpc>
                <a:spcPct val="115000"/>
              </a:lnSpc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Я изучил идеологию и применение контроля версий.</a:t>
            </a:r>
          </a:p>
        </p:txBody>
      </p:sp>
    </p:spTree>
    <p:extLst>
      <p:ext uri="{BB962C8B-B14F-4D97-AF65-F5344CB8AC3E}">
        <p14:creationId xmlns:p14="http://schemas.microsoft.com/office/powerpoint/2010/main" val="320934125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138</Words>
  <Application>Microsoft Office PowerPoint</Application>
  <PresentationFormat>Широкоэкранный</PresentationFormat>
  <Paragraphs>37</Paragraphs>
  <Slides>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Давид Аветисян</dc:creator>
  <cp:lastModifiedBy>Бровкин Александр</cp:lastModifiedBy>
  <cp:revision>11</cp:revision>
  <dcterms:created xsi:type="dcterms:W3CDTF">2021-05-01T17:40:30Z</dcterms:created>
  <dcterms:modified xsi:type="dcterms:W3CDTF">2022-04-21T20:12:08Z</dcterms:modified>
</cp:coreProperties>
</file>

<file path=docProps/thumbnail.jpeg>
</file>